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" embedTrueTypeFonts="1" saveSubsetFonts="1">
  <p:sldMasterIdLst>
    <p:sldMasterId id="2147483648" r:id="rId1"/>
  </p:sldMasterIdLst>
  <p:notesMasterIdLst>
    <p:notesMasterId r:id="rId3"/>
  </p:notesMasterIdLst>
  <p:sldIdLst>
    <p:sldId id="522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等线" panose="02010600030101010101" pitchFamily="2" charset="-122"/>
      <p:regular r:id="rId8"/>
      <p:bold r:id="rId9"/>
    </p:embeddedFont>
    <p:embeddedFont>
      <p:font typeface="微软雅黑" panose="020B0503020204020204" pitchFamily="34" charset="-122"/>
      <p:regular r:id="rId10"/>
      <p:bold r:id="rId1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5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796FE-4798-4BE8-9239-0300CC5B2F1E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4E1F-D62B-4752-9DD0-AF31DB9D6C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93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DFD2B1B-D9B2-46D9-BDE5-B7C3F7E645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F1C851E3-DD94-456B-A16F-E3A6AC0A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63300CE5-25D3-4E1A-9421-0DD4EC9CE8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B6D6DD7-42D9-4AC7-99D7-3DA0C174DF6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1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9382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97CE529-3D94-418A-91FE-7DA67DDCB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29382"/>
            <a:ext cx="1054100" cy="544513"/>
          </a:xfrm>
          <a:prstGeom prst="roundRect">
            <a:avLst/>
          </a:prstGeom>
          <a:solidFill>
            <a:srgbClr val="93468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3200" kern="12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</a:lstStyle>
          <a:p>
            <a:pPr lvl="0"/>
            <a:r>
              <a:rPr lang="en-US" altLang="zh-CN" dirty="0"/>
              <a:t>X</a:t>
            </a:r>
            <a:r>
              <a:rPr lang="zh-CN" altLang="en-US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98870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1951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CD8192-FDDE-4525-A687-51D0BA2F6884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/>
              <a:t>9</a:t>
            </a:r>
            <a:r>
              <a:rPr lang="zh-CN" altLang="en-US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269213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1951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CD8192-FDDE-4525-A687-51D0BA2F6884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sz="2800" dirty="0"/>
              <a:t>10</a:t>
            </a:r>
            <a:r>
              <a:rPr lang="zh-CN" altLang="en-US" sz="2800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373325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E6777-2F80-4789-B456-D6300FA7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1C81A6-84C1-41B2-A1A2-A76F729E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8219E7-C450-413A-91F4-C009B11D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3977AD-15FB-4ABA-BF32-C167029D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7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32155" y="2394157"/>
            <a:ext cx="8927690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536209"/>
            <a:ext cx="10515600" cy="5355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zh-CN" altLang="en-US" sz="3200" b="1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99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Tx/>
            </a:pPr>
            <a:r>
              <a:rPr lang="zh-CN" altLang="en-US"/>
              <a:t>单击此处编辑母版标题样式</a:t>
            </a:r>
          </a:p>
        </p:txBody>
      </p:sp>
      <p:sp>
        <p:nvSpPr>
          <p:cNvPr id="10" name="文本占位符 49"/>
          <p:cNvSpPr>
            <a:spLocks noGrp="1"/>
          </p:cNvSpPr>
          <p:nvPr>
            <p:ph type="body" sz="quarter" idx="11" hasCustomPrompt="1"/>
          </p:nvPr>
        </p:nvSpPr>
        <p:spPr>
          <a:xfrm>
            <a:off x="1904426" y="1013931"/>
            <a:ext cx="8383148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 algn="ctr">
              <a:buFontTx/>
              <a:buNone/>
              <a:def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altLang="zh-CN" dirty="0"/>
              <a:t>Please add your title here</a:t>
            </a: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5680207" y="-465"/>
            <a:ext cx="238542" cy="238544"/>
          </a:xfrm>
          <a:prstGeom prst="ellipse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25400"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392521" y="4413"/>
            <a:ext cx="278298" cy="278301"/>
          </a:xfrm>
          <a:prstGeom prst="ellipse">
            <a:avLst/>
          </a:prstGeom>
          <a:gradFill>
            <a:gsLst>
              <a:gs pos="1000">
                <a:schemeClr val="accent4">
                  <a:lumMod val="20000"/>
                  <a:lumOff val="80000"/>
                </a:schemeClr>
              </a:gs>
              <a:gs pos="60000">
                <a:schemeClr val="accent3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5817700" y="-248815"/>
            <a:ext cx="556599" cy="556603"/>
          </a:xfrm>
          <a:prstGeom prst="ellipse">
            <a:avLst/>
          </a:prstGeom>
          <a:gradFill>
            <a:gsLst>
              <a:gs pos="1000">
                <a:schemeClr val="accent4">
                  <a:lumMod val="20000"/>
                  <a:lumOff val="80000"/>
                </a:schemeClr>
              </a:gs>
              <a:gs pos="60000">
                <a:schemeClr val="accent3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  <p:bldP spid="9" grpId="1"/>
          <p:bldP spid="10" grpId="0" build="p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  <p:bldP spid="9" grpId="1"/>
          <p:bldP spid="10" grpId="0" build="p"/>
          <p:bldP spid="11" grpId="0" animBg="1"/>
          <p:bldP spid="12" grpId="0" animBg="1"/>
          <p:bldP spid="13" grpId="0" animBg="1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2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043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89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03/06/2023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090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4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9382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2FDF48-AD8E-4E66-82D8-F13733DF3E00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/>
              <a:t>1</a:t>
            </a:r>
            <a:r>
              <a:rPr lang="zh-CN" altLang="en-US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8397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9382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EF4935-7E8C-4DDF-AE83-4EC75A5C4806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/>
              <a:t>2</a:t>
            </a:r>
            <a:r>
              <a:rPr lang="zh-CN" altLang="en-US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94232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9382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0B21BF-E23B-4C7A-B6B7-C8F732812238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/>
              <a:t>3</a:t>
            </a:r>
            <a:r>
              <a:rPr lang="zh-CN" altLang="en-US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23242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9382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D3728B-C68E-4F3D-8930-CCC369F842B6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/>
              <a:t>4</a:t>
            </a:r>
            <a:r>
              <a:rPr lang="zh-CN" altLang="en-US"/>
              <a:t>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29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9382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9FF8D1-BD95-466C-8341-2C4B68714FB6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/>
              <a:t>5</a:t>
            </a:r>
            <a:r>
              <a:rPr lang="zh-CN" altLang="en-US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6348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9382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D5A80BA-3600-47C5-BFD5-29BDC4B9E8B4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/>
              <a:t>6</a:t>
            </a:r>
            <a:r>
              <a:rPr lang="zh-CN" altLang="en-US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117703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9382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6B896C-EBA7-45B7-9ECD-BF034F2A6094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/>
              <a:t>7</a:t>
            </a:r>
            <a:r>
              <a:rPr lang="zh-CN" altLang="en-US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121858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837A3-C2A2-44C0-B1FD-C1167AC2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9382"/>
            <a:ext cx="9525000" cy="5445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95368-EA6E-4A8F-9ADB-9EBF1B1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CF6A0B-FD54-483C-87F6-0B05B586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BCFDB2-7361-480D-859E-CB3C3EE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4AA7036-5A69-4901-8986-5384C06A98FB}"/>
              </a:ext>
            </a:extLst>
          </p:cNvPr>
          <p:cNvSpPr txBox="1"/>
          <p:nvPr/>
        </p:nvSpPr>
        <p:spPr>
          <a:xfrm>
            <a:off x="660400" y="101820"/>
            <a:ext cx="1054100" cy="584775"/>
          </a:xfrm>
          <a:prstGeom prst="roundRect">
            <a:avLst/>
          </a:prstGeom>
          <a:solidFill>
            <a:srgbClr val="93468C"/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/>
              <a:t>8</a:t>
            </a:r>
            <a:r>
              <a:rPr lang="zh-CN" altLang="en-US" dirty="0"/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19312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A6615C-7418-42B1-A3AB-57C03D8CA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28700"/>
            <a:ext cx="10515600" cy="5148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FACC2F-96B8-4701-813C-E1A4D7F81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2861-71F5-4C37-ABDB-6B116F929D48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39DE15-10BE-4DD5-AFBD-46CE47131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363D8D-1DCF-4433-AF97-D2ABAED30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0930-21E9-4088-ACCA-7E37BE641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22DD76-BF47-461F-9847-75EB9AF42B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762074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4EFB8F-1F12-46C2-933D-44C752B4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85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思源黑体 CN"/>
          <a:ea typeface="思源黑体 CN"/>
          <a:cs typeface="思源黑体 CN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Text_1">
            <a:extLst>
              <a:ext uri="{FF2B5EF4-FFF2-40B4-BE49-F238E27FC236}">
                <a16:creationId xmlns:a16="http://schemas.microsoft.com/office/drawing/2014/main" id="{9B94B692-EDDB-4C32-9B80-065AC490FCF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000250"/>
            <a:ext cx="4584700" cy="3867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80000" tIns="180000" rIns="180000" bIns="18000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欧酷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PPT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网专注于为职场办公族及专业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PPT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设计师提供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PPT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模板，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PPT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逻辑图示图表，免扣</a:t>
            </a:r>
            <a:r>
              <a:rPr kumimoji="0" lang="en-US" altLang="zh-CN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png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图片，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PPT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背景图，图标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logo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等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PPT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设计素材资源下载；分享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PPT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设计经验，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PPT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设计灵感与教程；帮助您提升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PPT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水平，提高工作效率。</a:t>
            </a:r>
            <a:endParaRPr kumimoji="0" lang="en-US" altLang="zh-CN" sz="1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075" name="MH_Other_1">
            <a:extLst>
              <a:ext uri="{FF2B5EF4-FFF2-40B4-BE49-F238E27FC236}">
                <a16:creationId xmlns:a16="http://schemas.microsoft.com/office/drawing/2014/main" id="{DF2F8484-93B2-4436-86E0-7D3706D224B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23500" y="2000250"/>
            <a:ext cx="1968500" cy="3867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MH_Other_2">
            <a:extLst>
              <a:ext uri="{FF2B5EF4-FFF2-40B4-BE49-F238E27FC236}">
                <a16:creationId xmlns:a16="http://schemas.microsoft.com/office/drawing/2014/main" id="{4565D2C4-23CA-4AF6-A667-78A7870E5D8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9853614" y="2000250"/>
            <a:ext cx="369887" cy="3867150"/>
          </a:xfrm>
          <a:custGeom>
            <a:avLst/>
            <a:gdLst>
              <a:gd name="T0" fmla="*/ 4285 w 330557"/>
              <a:gd name="T1" fmla="*/ 217442 h 3867150"/>
              <a:gd name="T2" fmla="*/ 1138404 w 330557"/>
              <a:gd name="T3" fmla="*/ 0 h 3867150"/>
              <a:gd name="T4" fmla="*/ 1138404 w 330557"/>
              <a:gd name="T5" fmla="*/ 3867150 h 3867150"/>
              <a:gd name="T6" fmla="*/ 3613 w 330557"/>
              <a:gd name="T7" fmla="*/ 3641725 h 3867150"/>
              <a:gd name="T8" fmla="*/ 4285 w 330557"/>
              <a:gd name="T9" fmla="*/ 217442 h 386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0557" h="3867150">
                <a:moveTo>
                  <a:pt x="1244" y="217442"/>
                </a:moveTo>
                <a:lnTo>
                  <a:pt x="330557" y="0"/>
                </a:lnTo>
                <a:lnTo>
                  <a:pt x="330557" y="3867150"/>
                </a:lnTo>
                <a:lnTo>
                  <a:pt x="1049" y="3641725"/>
                </a:lnTo>
                <a:cubicBezTo>
                  <a:pt x="5282" y="2422525"/>
                  <a:pt x="-2989" y="1436642"/>
                  <a:pt x="1244" y="21744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5125" name="MH_Other_3">
            <a:extLst>
              <a:ext uri="{FF2B5EF4-FFF2-40B4-BE49-F238E27FC236}">
                <a16:creationId xmlns:a16="http://schemas.microsoft.com/office/drawing/2014/main" id="{3A7809FF-732E-45CE-8421-1300979126AE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flipH="1">
            <a:off x="4584700" y="2000250"/>
            <a:ext cx="349250" cy="3867150"/>
          </a:xfrm>
          <a:custGeom>
            <a:avLst/>
            <a:gdLst>
              <a:gd name="T0" fmla="*/ 3679 w 312222"/>
              <a:gd name="T1" fmla="*/ 219075 h 3867150"/>
              <a:gd name="T2" fmla="*/ 1071186 w 312222"/>
              <a:gd name="T3" fmla="*/ 0 h 3867150"/>
              <a:gd name="T4" fmla="*/ 1071186 w 312222"/>
              <a:gd name="T5" fmla="*/ 3867150 h 3867150"/>
              <a:gd name="T6" fmla="*/ 8840 w 312222"/>
              <a:gd name="T7" fmla="*/ 3641725 h 3867150"/>
              <a:gd name="T8" fmla="*/ 3679 w 312222"/>
              <a:gd name="T9" fmla="*/ 219075 h 386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222" h="3867150">
                <a:moveTo>
                  <a:pt x="1072" y="219075"/>
                </a:moveTo>
                <a:lnTo>
                  <a:pt x="312222" y="0"/>
                </a:lnTo>
                <a:lnTo>
                  <a:pt x="312222" y="3867150"/>
                </a:lnTo>
                <a:lnTo>
                  <a:pt x="2576" y="3641725"/>
                </a:lnTo>
                <a:cubicBezTo>
                  <a:pt x="6809" y="2422525"/>
                  <a:pt x="-3161" y="1438275"/>
                  <a:pt x="1072" y="2190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3078" name="MH_Picture_1">
            <a:extLst>
              <a:ext uri="{FF2B5EF4-FFF2-40B4-BE49-F238E27FC236}">
                <a16:creationId xmlns:a16="http://schemas.microsoft.com/office/drawing/2014/main" id="{D3780DD1-DB93-4CA2-AEB9-C55F191227A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27600" y="2216150"/>
            <a:ext cx="4927600" cy="34290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BBD03BF-6F0F-461E-B773-2BB93289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立体墙，空间感图片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49228"/>
      </p:ext>
    </p:extLst>
  </p:cSld>
  <p:clrMapOvr>
    <a:masterClrMapping/>
  </p:clrMapOvr>
  <p:transition spd="slow" advTm="7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Text"/>
  <p:tag name="MH" val="20211020123818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1020123818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1020123818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1020123818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1020123818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1020123818"/>
  <p:tag name="MH_LIBRARY" val="GRAPHIC"/>
  <p:tag name="MH_TYPE" val="Picture"/>
  <p:tag name="MH_ORDER" val="1"/>
</p:tagLst>
</file>

<file path=ppt/theme/theme1.xml><?xml version="1.0" encoding="utf-8"?>
<a:theme xmlns:a="http://schemas.openxmlformats.org/drawingml/2006/main" name="1_Office 主题​​">
  <a:themeElements>
    <a:clrScheme name="欧酷图表-优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38AAFE"/>
      </a:accent3>
      <a:accent4>
        <a:srgbClr val="FFC000"/>
      </a:accent4>
      <a:accent5>
        <a:srgbClr val="FF5F33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宽屏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Calibri</vt:lpstr>
      <vt:lpstr>阿里巴巴普惠体 Medium</vt:lpstr>
      <vt:lpstr>等线</vt:lpstr>
      <vt:lpstr>思源黑体 CN</vt:lpstr>
      <vt:lpstr>微软雅黑</vt:lpstr>
      <vt:lpstr>1_Office 主题​​</vt:lpstr>
      <vt:lpstr>立体墙，空间感图片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立体墙，空间感图片</dc:title>
  <dc:creator>欧酷 PPT</dc:creator>
  <cp:lastModifiedBy>欧酷 PPT</cp:lastModifiedBy>
  <cp:revision>2</cp:revision>
  <dcterms:created xsi:type="dcterms:W3CDTF">2023-04-09T13:01:47Z</dcterms:created>
  <dcterms:modified xsi:type="dcterms:W3CDTF">2023-06-03T11:53:02Z</dcterms:modified>
</cp:coreProperties>
</file>