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" embedTrueTypeFonts="1" saveSubsetFonts="1">
  <p:sldMasterIdLst>
    <p:sldMasterId id="2147483648" r:id="rId1"/>
  </p:sldMasterIdLst>
  <p:notesMasterIdLst>
    <p:notesMasterId r:id="rId3"/>
  </p:notesMasterIdLst>
  <p:sldIdLst>
    <p:sldId id="525" r:id="rId2"/>
  </p:sldIdLst>
  <p:sldSz cx="12192000" cy="6858000"/>
  <p:notesSz cx="6858000" cy="9144000"/>
  <p:embeddedFontLst>
    <p:embeddedFont>
      <p:font typeface="等线" panose="02010600030101010101" pitchFamily="2" charset="-122"/>
      <p:regular r:id="rId4"/>
      <p:bold r:id="rId5"/>
    </p:embeddedFont>
    <p:embeddedFont>
      <p:font typeface="微软雅黑" panose="020B0503020204020204" pitchFamily="34" charset="-122"/>
      <p:regular r:id="rId6"/>
      <p:bold r:id="rId7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95D4B-7579-4F24-BCAD-7834AB381CE3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50A35-9B76-4481-99B2-182CF03B3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27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模板来自于 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http://docer.wps.cn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79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97CE529-3D94-418A-91FE-7DA67DDCB9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129382"/>
            <a:ext cx="1054100" cy="544513"/>
          </a:xfrm>
          <a:prstGeom prst="roundRect">
            <a:avLst/>
          </a:prstGeom>
          <a:solidFill>
            <a:srgbClr val="93468C"/>
          </a:solidFill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lang="zh-CN" altLang="en-US" sz="3200" kern="1200" dirty="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</a:lstStyle>
          <a:p>
            <a:pPr lvl="0"/>
            <a:r>
              <a:rPr lang="en-US" altLang="zh-CN" dirty="0"/>
              <a:t>X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177788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1951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8CD8192-FDDE-4525-A687-51D0BA2F6884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9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142387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1951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8CD8192-FDDE-4525-A687-51D0BA2F6884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sz="2800" dirty="0"/>
              <a:t>10</a:t>
            </a:r>
            <a:r>
              <a:rPr lang="zh-CN" altLang="en-US" sz="2800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1578765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2E6777-2F80-4789-B456-D6300FA7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51C81A6-84C1-41B2-A1A2-A76F729E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08219E7-C450-413A-91F4-C009B11DF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A3977AD-15FB-4ABA-BF32-C167029D8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777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632155" y="2394157"/>
            <a:ext cx="8927690" cy="8927686"/>
          </a:xfrm>
          <a:custGeom>
            <a:avLst/>
            <a:gdLst>
              <a:gd name="connsiteX0" fmla="*/ 5560145 w 11120290"/>
              <a:gd name="connsiteY0" fmla="*/ 0 h 11120284"/>
              <a:gd name="connsiteX1" fmla="*/ 11120290 w 11120290"/>
              <a:gd name="connsiteY1" fmla="*/ 5560142 h 11120284"/>
              <a:gd name="connsiteX2" fmla="*/ 5560145 w 11120290"/>
              <a:gd name="connsiteY2" fmla="*/ 11120284 h 11120284"/>
              <a:gd name="connsiteX3" fmla="*/ 0 w 11120290"/>
              <a:gd name="connsiteY3" fmla="*/ 5560142 h 11120284"/>
              <a:gd name="connsiteX4" fmla="*/ 5560145 w 11120290"/>
              <a:gd name="connsiteY4" fmla="*/ 0 h 11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0290" h="11120284">
                <a:moveTo>
                  <a:pt x="5560145" y="0"/>
                </a:moveTo>
                <a:cubicBezTo>
                  <a:pt x="8630928" y="0"/>
                  <a:pt x="11120290" y="2489360"/>
                  <a:pt x="11120290" y="5560142"/>
                </a:cubicBezTo>
                <a:cubicBezTo>
                  <a:pt x="11120290" y="8630924"/>
                  <a:pt x="8630928" y="11120284"/>
                  <a:pt x="5560145" y="11120284"/>
                </a:cubicBezTo>
                <a:cubicBezTo>
                  <a:pt x="2489362" y="11120284"/>
                  <a:pt x="0" y="8630924"/>
                  <a:pt x="0" y="5560142"/>
                </a:cubicBezTo>
                <a:cubicBezTo>
                  <a:pt x="0" y="2489360"/>
                  <a:pt x="2489362" y="0"/>
                  <a:pt x="556014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838200" y="536209"/>
            <a:ext cx="10515600" cy="5355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>
              <a:defRPr lang="zh-CN" altLang="en-US" sz="3200" b="1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99000">
                      <a:schemeClr val="tx1">
                        <a:lumMod val="50000"/>
                        <a:lumOff val="50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pitchFamily="34" charset="-122"/>
                <a:ea typeface="+mn-ea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lang="zh-CN" altLang="en-US"/>
              <a:t>单击此处编辑母版标题样式</a:t>
            </a:r>
          </a:p>
        </p:txBody>
      </p:sp>
      <p:sp>
        <p:nvSpPr>
          <p:cNvPr id="10" name="文本占位符 49"/>
          <p:cNvSpPr>
            <a:spLocks noGrp="1"/>
          </p:cNvSpPr>
          <p:nvPr>
            <p:ph type="body" sz="quarter" idx="11" hasCustomPrompt="1"/>
          </p:nvPr>
        </p:nvSpPr>
        <p:spPr>
          <a:xfrm>
            <a:off x="1904426" y="1013931"/>
            <a:ext cx="8383148" cy="2862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 marL="0" indent="0" algn="ctr">
              <a:buFontTx/>
              <a:buNone/>
              <a:def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altLang="zh-CN" dirty="0"/>
              <a:t>Please add your title here</a:t>
            </a:r>
          </a:p>
        </p:txBody>
      </p:sp>
      <p:sp>
        <p:nvSpPr>
          <p:cNvPr id="11" name="椭圆 10"/>
          <p:cNvSpPr>
            <a:spLocks noChangeAspect="1"/>
          </p:cNvSpPr>
          <p:nvPr/>
        </p:nvSpPr>
        <p:spPr>
          <a:xfrm>
            <a:off x="5680207" y="-465"/>
            <a:ext cx="238542" cy="238544"/>
          </a:xfrm>
          <a:prstGeom prst="ellipse">
            <a:avLst/>
          </a:prstGeom>
          <a:gradFill>
            <a:gsLst>
              <a:gs pos="1000">
                <a:schemeClr val="accent1">
                  <a:lumMod val="20000"/>
                  <a:lumOff val="80000"/>
                </a:schemeClr>
              </a:gs>
              <a:gs pos="6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椭圆 11"/>
          <p:cNvSpPr>
            <a:spLocks noChangeAspect="1"/>
          </p:cNvSpPr>
          <p:nvPr/>
        </p:nvSpPr>
        <p:spPr>
          <a:xfrm>
            <a:off x="6392521" y="4413"/>
            <a:ext cx="278298" cy="278301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chemeClr val="accent3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椭圆 12"/>
          <p:cNvSpPr>
            <a:spLocks noChangeAspect="1"/>
          </p:cNvSpPr>
          <p:nvPr/>
        </p:nvSpPr>
        <p:spPr>
          <a:xfrm>
            <a:off x="5817700" y="-248815"/>
            <a:ext cx="556599" cy="556603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chemeClr val="accent3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6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decel="100000" fill="hold" grpId="0" nodeType="withEffect" nodePh="1">
                                      <p:stCondLst>
                                        <p:cond delay="750"/>
                                      </p:stCondLst>
                                      <p:endCondLst>
                                        <p:cond evt="begin" delay="0">
                                          <p:tn val="5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1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2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8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9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20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decel="10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9" grpId="0"/>
          <p:bldP spid="9" grpId="1"/>
          <p:bldP spid="10" grpId="0" build="p"/>
          <p:bldP spid="11" grpId="0" animBg="1"/>
          <p:bldP spid="12" grpId="0" animBg="1"/>
          <p:bldP spid="1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decel="100000" fill="hold" grpId="0" nodeType="withEffect" nodePh="1">
                                      <p:stCondLst>
                                        <p:cond delay="750"/>
                                      </p:stCondLst>
                                      <p:endCondLst>
                                        <p:cond evt="begin" delay="0">
                                          <p:tn val="5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decel="10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9" grpId="0"/>
          <p:bldP spid="9" grpId="1"/>
          <p:bldP spid="10" grpId="0" build="p"/>
          <p:bldP spid="11" grpId="0" animBg="1"/>
          <p:bldP spid="12" grpId="0" animBg="1"/>
          <p:bldP spid="13" grpId="0" animBg="1"/>
        </p:bldLst>
      </p:timing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482600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2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352800" y="951922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6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68818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138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  <a:t>09/04/2023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8045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79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02FDF48-AD8E-4E66-82D8-F13733DF3E00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1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173826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2EF4935-7E8C-4DDF-AE83-4EC75A5C4806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2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265998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10B21BF-E23B-4C7A-B6B7-C8F732812238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3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82130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AD3728B-C68E-4F3D-8930-CCC369F842B6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/>
              <a:t>4</a:t>
            </a:r>
            <a:r>
              <a:rPr lang="zh-CN" altLang="en-US"/>
              <a:t>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062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19FF8D1-BD95-466C-8341-2C4B68714FB6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5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220045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D5A80BA-3600-47C5-BFD5-29BDC4B9E8B4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6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21253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D6B896C-EBA7-45B7-9ECD-BF034F2A6094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7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195095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37A3-C2A2-44C0-B1FD-C1167AC2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29382"/>
            <a:ext cx="9525000" cy="54451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95368-EA6E-4A8F-9ADB-9EBF1B10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6A0B-FD54-483C-87F6-0B05B586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BCFDB2-7361-480D-859E-CB3C3EED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4AA7036-5A69-4901-8986-5384C06A98FB}"/>
              </a:ext>
            </a:extLst>
          </p:cNvPr>
          <p:cNvSpPr txBox="1"/>
          <p:nvPr/>
        </p:nvSpPr>
        <p:spPr>
          <a:xfrm>
            <a:off x="660400" y="101820"/>
            <a:ext cx="1054100" cy="584775"/>
          </a:xfrm>
          <a:prstGeom prst="roundRect">
            <a:avLst/>
          </a:prstGeom>
          <a:solidFill>
            <a:srgbClr val="93468C"/>
          </a:solidFill>
        </p:spPr>
        <p:txBody>
          <a:bodyPr vert="horz" lIns="91440" tIns="45720" rIns="91440" bIns="45720" rtlCol="0" anchor="ctr">
            <a:noAutofit/>
          </a:bodyPr>
          <a:lstStyle>
            <a:lvl1pPr lv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US" altLang="zh-CN" dirty="0"/>
              <a:t>8</a:t>
            </a:r>
            <a:r>
              <a:rPr lang="zh-CN" altLang="en-US" dirty="0"/>
              <a:t>项</a:t>
            </a:r>
          </a:p>
        </p:txBody>
      </p:sp>
    </p:spTree>
    <p:extLst>
      <p:ext uri="{BB962C8B-B14F-4D97-AF65-F5344CB8AC3E}">
        <p14:creationId xmlns:p14="http://schemas.microsoft.com/office/powerpoint/2010/main" val="165747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A6615C-7418-42B1-A3AB-57C03D8CA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28700"/>
            <a:ext cx="10515600" cy="5148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FACC2F-96B8-4701-813C-E1A4D7F81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12861-71F5-4C37-ABDB-6B116F929D48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39DE15-10BE-4DD5-AFBD-46CE47131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363D8D-1DCF-4433-AF97-D2ABAED30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70930-21E9-4088-ACCA-7E37BE64167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A22DD76-BF47-461F-9847-75EB9AF42BC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200" cy="762074"/>
          </a:xfrm>
          <a:prstGeom prst="rect">
            <a:avLst/>
          </a:prstGeom>
        </p:spPr>
      </p:pic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24EFB8F-1F12-46C2-933D-44C752B4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5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1309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bg1"/>
          </a:solidFill>
          <a:latin typeface="思源黑体 CN"/>
          <a:ea typeface="思源黑体 CN"/>
          <a:cs typeface="思源黑体 CN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4">
          <p15:clr>
            <a:srgbClr val="F26B43"/>
          </p15:clr>
        </p15:guide>
        <p15:guide id="2" pos="3840">
          <p15:clr>
            <a:srgbClr val="F26B43"/>
          </p15:clr>
        </p15:guide>
        <p15:guide id="3" pos="192">
          <p15:clr>
            <a:srgbClr val="F26B43"/>
          </p15:clr>
        </p15:guide>
        <p15:guide id="4" pos="7488">
          <p15:clr>
            <a:srgbClr val="F26B43"/>
          </p15:clr>
        </p15:guide>
        <p15:guide id="5" orient="horz" pos="432">
          <p15:clr>
            <a:srgbClr val="F26B43"/>
          </p15:clr>
        </p15:guide>
        <p15:guide id="6" orient="horz" pos="472">
          <p15:clr>
            <a:srgbClr val="F26B43"/>
          </p15:clr>
        </p15:guide>
        <p15:guide id="7" orient="horz" pos="4104">
          <p15:clr>
            <a:srgbClr val="F26B43"/>
          </p15:clr>
        </p15:guide>
        <p15:guide id="8" orient="horz" pos="40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B57E1304-D798-43B5-8F68-F1953CB6D7BD}"/>
              </a:ext>
            </a:extLst>
          </p:cNvPr>
          <p:cNvGrpSpPr/>
          <p:nvPr/>
        </p:nvGrpSpPr>
        <p:grpSpPr>
          <a:xfrm rot="20577335">
            <a:off x="7196556" y="934195"/>
            <a:ext cx="3024336" cy="2977593"/>
            <a:chOff x="7196556" y="934195"/>
            <a:chExt cx="3024336" cy="2977593"/>
          </a:xfrm>
        </p:grpSpPr>
        <p:sp>
          <p:nvSpPr>
            <p:cNvPr id="3" name="MH_Other_1"/>
            <p:cNvSpPr/>
            <p:nvPr>
              <p:custDataLst>
                <p:tags r:id="rId7"/>
              </p:custDataLst>
            </p:nvPr>
          </p:nvSpPr>
          <p:spPr>
            <a:xfrm rot="1655153">
              <a:off x="7196556" y="1751548"/>
              <a:ext cx="3024336" cy="2160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思源黑体 CN"/>
                <a:cs typeface="+mn-cs"/>
              </a:endParaRPr>
            </a:p>
          </p:txBody>
        </p:sp>
        <p:sp>
          <p:nvSpPr>
            <p:cNvPr id="4" name="MH_Picture_1"/>
            <p:cNvSpPr/>
            <p:nvPr>
              <p:custDataLst>
                <p:tags r:id="rId8"/>
              </p:custDataLst>
            </p:nvPr>
          </p:nvSpPr>
          <p:spPr>
            <a:xfrm rot="1655153">
              <a:off x="7337982" y="1906110"/>
              <a:ext cx="2781854" cy="1872208"/>
            </a:xfrm>
            <a:prstGeom prst="rect">
              <a:avLst/>
            </a:prstGeom>
            <a:blipFill dpi="0" rotWithShape="1"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思源黑体 CN"/>
                <a:cs typeface="+mn-cs"/>
              </a:endParaRPr>
            </a:p>
          </p:txBody>
        </p:sp>
        <p:pic>
          <p:nvPicPr>
            <p:cNvPr id="5" name="MH_Other_2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655153">
              <a:off x="7481609" y="934195"/>
              <a:ext cx="915392" cy="948085"/>
            </a:xfrm>
            <a:prstGeom prst="rect">
              <a:avLst/>
            </a:prstGeom>
            <a:effectLst/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6C0CF38-84D2-42E9-941C-ABAD7751158C}"/>
              </a:ext>
            </a:extLst>
          </p:cNvPr>
          <p:cNvGrpSpPr/>
          <p:nvPr/>
        </p:nvGrpSpPr>
        <p:grpSpPr>
          <a:xfrm rot="1139693">
            <a:off x="7353794" y="3831439"/>
            <a:ext cx="3566578" cy="2160240"/>
            <a:chOff x="7353794" y="3831439"/>
            <a:chExt cx="3566578" cy="2160240"/>
          </a:xfrm>
        </p:grpSpPr>
        <p:sp>
          <p:nvSpPr>
            <p:cNvPr id="9" name="MH_Other_3"/>
            <p:cNvSpPr/>
            <p:nvPr>
              <p:custDataLst>
                <p:tags r:id="rId4"/>
              </p:custDataLst>
            </p:nvPr>
          </p:nvSpPr>
          <p:spPr>
            <a:xfrm rot="20132716">
              <a:off x="7353794" y="3831439"/>
              <a:ext cx="3024336" cy="2160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思源黑体 CN"/>
                <a:cs typeface="+mn-cs"/>
              </a:endParaRPr>
            </a:p>
          </p:txBody>
        </p:sp>
        <p:sp>
          <p:nvSpPr>
            <p:cNvPr id="10" name="MH_Picture_2"/>
            <p:cNvSpPr/>
            <p:nvPr>
              <p:custDataLst>
                <p:tags r:id="rId5"/>
              </p:custDataLst>
            </p:nvPr>
          </p:nvSpPr>
          <p:spPr>
            <a:xfrm rot="20132716">
              <a:off x="7495766" y="3966027"/>
              <a:ext cx="2781854" cy="1872208"/>
            </a:xfrm>
            <a:prstGeom prst="rect">
              <a:avLst/>
            </a:prstGeom>
            <a:blipFill dpi="0" rotWithShape="1"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思源黑体 CN"/>
                <a:cs typeface="+mn-cs"/>
              </a:endParaRPr>
            </a:p>
          </p:txBody>
        </p:sp>
        <p:pic>
          <p:nvPicPr>
            <p:cNvPr id="11" name="MH_Other_4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9280632">
              <a:off x="10064793" y="4748532"/>
              <a:ext cx="855579" cy="886135"/>
            </a:xfrm>
            <a:prstGeom prst="rect">
              <a:avLst/>
            </a:prstGeom>
            <a:effectLst/>
          </p:spPr>
        </p:pic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60921E22-7001-49DD-91DD-5CECC942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相框照片图文板式</a:t>
            </a:r>
          </a:p>
        </p:txBody>
      </p:sp>
      <p:sp>
        <p:nvSpPr>
          <p:cNvPr id="8" name="MH_Desc_1">
            <a:extLst>
              <a:ext uri="{FF2B5EF4-FFF2-40B4-BE49-F238E27FC236}">
                <a16:creationId xmlns:a16="http://schemas.microsoft.com/office/drawing/2014/main" id="{7F8710D0-873A-463D-33E0-4850DA4EA7C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69178" y="2160800"/>
            <a:ext cx="4688683" cy="253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欧酷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网专注于为职场办公族及专业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设计师提供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模板，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逻辑图示图表，免扣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png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图片，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背景图，图标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logo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等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设计素材资源下载；分享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设计经验，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设计灵感与教程；帮助您提升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水平，提高工作效率。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2" name="MH_Desc_1">
            <a:extLst>
              <a:ext uri="{FF2B5EF4-FFF2-40B4-BE49-F238E27FC236}">
                <a16:creationId xmlns:a16="http://schemas.microsoft.com/office/drawing/2014/main" id="{CBC6B9B3-8AD9-8A8F-6637-0C2E70706070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69177" y="4836862"/>
            <a:ext cx="4688683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替换照片步骤：点选图层中的照片，菜单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【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图片格式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】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【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更改图片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】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：此电脑或自剪切板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632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"/>
    </mc:Choice>
    <mc:Fallback xmlns="">
      <p:transition spd="slow" advTm="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2"/>
  <p:tag name="MH_CATEGORY" val="#TuWHP#"/>
  <p:tag name="MH_LAYOUT" val="SubTitleText"/>
  <p:tag name="MH" val="20211020124024"/>
  <p:tag name="MH_LIBRARY" val="GRAPHI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3748"/>
  <p:tag name="MH_LIBRARY" val="GRAPHIC"/>
  <p:tag name="MH_TYPE" val="Desc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3748"/>
  <p:tag name="MH_LIBRARY" val="GRAPHIC"/>
  <p:tag name="MH_TYPE" val="Desc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4024"/>
  <p:tag name="MH_LIBRARY" val="GRAPHIC"/>
  <p:tag name="MH_TYPE" val="Other"/>
  <p:tag name="MH_ORD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4024"/>
  <p:tag name="MH_LIBRARY" val="GRAPHIC"/>
  <p:tag name="MH_TYPE" val="Picture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4024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4024"/>
  <p:tag name="MH_LIBRARY" val="GRAPHIC"/>
  <p:tag name="MH_TYPE" val="Other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4024"/>
  <p:tag name="MH_LIBRARY" val="GRAPHIC"/>
  <p:tag name="MH_TYPE" val="Picture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0124024"/>
  <p:tag name="MH_LIBRARY" val="GRAPHIC"/>
  <p:tag name="MH_TYPE" val="Other"/>
  <p:tag name="MH_ORDER" val="2"/>
</p:tagLst>
</file>

<file path=ppt/theme/theme1.xml><?xml version="1.0" encoding="utf-8"?>
<a:theme xmlns:a="http://schemas.openxmlformats.org/drawingml/2006/main" name="1_Office 主题​​">
  <a:themeElements>
    <a:clrScheme name="欧酷图表-优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ED7D31"/>
      </a:accent2>
      <a:accent3>
        <a:srgbClr val="38AAFE"/>
      </a:accent3>
      <a:accent4>
        <a:srgbClr val="FFC000"/>
      </a:accent4>
      <a:accent5>
        <a:srgbClr val="FF5F33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思源黑体 CN"/>
        <a:ea typeface="思源黑体 CN"/>
        <a:cs typeface=""/>
      </a:majorFont>
      <a:minorFont>
        <a:latin typeface="思源黑体 CN"/>
        <a:ea typeface="思源黑体 C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思源黑体 CN</vt:lpstr>
      <vt:lpstr>等线</vt:lpstr>
      <vt:lpstr>Arial</vt:lpstr>
      <vt:lpstr>微软雅黑</vt:lpstr>
      <vt:lpstr>阿里巴巴普惠体 Medium</vt:lpstr>
      <vt:lpstr>1_Office 主题​​</vt:lpstr>
      <vt:lpstr>相框照片图文板式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相框照片图文板式</dc:title>
  <dc:creator>欧酷 PPT</dc:creator>
  <cp:lastModifiedBy>欧酷 PPT</cp:lastModifiedBy>
  <cp:revision>1</cp:revision>
  <dcterms:created xsi:type="dcterms:W3CDTF">2023-04-09T13:01:48Z</dcterms:created>
  <dcterms:modified xsi:type="dcterms:W3CDTF">2023-04-09T13:01:48Z</dcterms:modified>
</cp:coreProperties>
</file>